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png"/><Relationship Id="rId4" Type="http://schemas.openxmlformats.org/officeDocument/2006/relationships/image" Target="../media/image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9.png"/><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2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9.png"/><Relationship Id="rId4" Type="http://schemas.openxmlformats.org/officeDocument/2006/relationships/image" Target="../media/image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9.png"/><Relationship Id="rId4" Type="http://schemas.openxmlformats.org/officeDocument/2006/relationships/image" Target="../media/image1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9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47.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3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4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9.png"/><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9.png"/><Relationship Id="rId4" Type="http://schemas.openxmlformats.org/officeDocument/2006/relationships/image" Target="../media/image1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6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56.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2.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66.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9.png"/><Relationship Id="rId4" Type="http://schemas.openxmlformats.org/officeDocument/2006/relationships/image" Target="../media/image1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69.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6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8.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5.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9.png"/><Relationship Id="rId4" Type="http://schemas.openxmlformats.org/officeDocument/2006/relationships/image" Target="../media/image1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9.png"/><Relationship Id="rId4" Type="http://schemas.openxmlformats.org/officeDocument/2006/relationships/image" Target="../media/image1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68.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64.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4.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82.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75.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79.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9.png"/><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9.png"/><Relationship Id="rId4" Type="http://schemas.openxmlformats.org/officeDocument/2006/relationships/image" Target="../media/image1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4.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4.png"/><Relationship Id="rId5" Type="http://schemas.openxmlformats.org/officeDocument/2006/relationships/image" Target="../media/image180.png"/><Relationship Id="rId6" Type="http://schemas.openxmlformats.org/officeDocument/2006/relationships/image" Target="../media/image178.png"/><Relationship Id="rId7" Type="http://schemas.openxmlformats.org/officeDocument/2006/relationships/image" Target="../media/image193.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4.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9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4.png"/><Relationship Id="rId4" Type="http://schemas.openxmlformats.org/officeDocument/2006/relationships/image" Target="../media/image180.png"/><Relationship Id="rId5" Type="http://schemas.openxmlformats.org/officeDocument/2006/relationships/image" Target="../media/image178.png"/><Relationship Id="rId6" Type="http://schemas.openxmlformats.org/officeDocument/2006/relationships/image" Target="../media/image192.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4.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80.png"/><Relationship Id="rId6" Type="http://schemas.openxmlformats.org/officeDocument/2006/relationships/image" Target="../media/image178.png"/><Relationship Id="rId7" Type="http://schemas.openxmlformats.org/officeDocument/2006/relationships/image" Target="../media/image19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1.png"/><Relationship Id="rId6"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7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7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7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7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6.jpg"/><Relationship Id="rId5" Type="http://schemas.openxmlformats.org/officeDocument/2006/relationships/image" Target="../media/image1.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3.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0.jpg"/><Relationship Id="rId5" Type="http://schemas.openxmlformats.org/officeDocument/2006/relationships/image" Target="../media/image1.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3.jpg"/><Relationship Id="rId5" Type="http://schemas.openxmlformats.org/officeDocument/2006/relationships/image" Target="../media/image1.png"/><Relationship Id="rId6"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1.png"/><Relationship Id="rId6"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6.png"/><Relationship Id="rId5" Type="http://schemas.openxmlformats.org/officeDocument/2006/relationships/image" Target="../media/image1.png"/><Relationship Id="rId6"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44.png"/><Relationship Id="rId5" Type="http://schemas.openxmlformats.org/officeDocument/2006/relationships/image" Target="../media/image1.png"/><Relationship Id="rId6"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2.jpg"/><Relationship Id="rId5" Type="http://schemas.openxmlformats.org/officeDocument/2006/relationships/image" Target="../media/image1.png"/><Relationship Id="rId6"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37.jpg"/><Relationship Id="rId5" Type="http://schemas.openxmlformats.org/officeDocument/2006/relationships/image" Target="../media/image1.png"/><Relationship Id="rId6"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42.jpg"/><Relationship Id="rId5" Type="http://schemas.openxmlformats.org/officeDocument/2006/relationships/image" Target="../media/image1.png"/><Relationship Id="rId6"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51.jpg"/><Relationship Id="rId5" Type="http://schemas.openxmlformats.org/officeDocument/2006/relationships/image" Target="../media/image1.png"/><Relationship Id="rId6"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67.jpg"/><Relationship Id="rId5" Type="http://schemas.openxmlformats.org/officeDocument/2006/relationships/image" Target="../media/image1.png"/><Relationship Id="rId6"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1.png"/><Relationship Id="rId6"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53.jpg"/><Relationship Id="rId5" Type="http://schemas.openxmlformats.org/officeDocument/2006/relationships/image" Target="../media/image1.png"/><Relationship Id="rId6"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90.png"/><Relationship Id="rId5" Type="http://schemas.openxmlformats.org/officeDocument/2006/relationships/image" Target="../media/image1.png"/><Relationship Id="rId6"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62.jpg"/><Relationship Id="rId5" Type="http://schemas.openxmlformats.org/officeDocument/2006/relationships/image" Target="../media/image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137.png"/><Relationship Id="rId5" Type="http://schemas.openxmlformats.org/officeDocument/2006/relationships/image" Target="../media/image1.png"/><Relationship Id="rId6"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88.png"/><Relationship Id="rId6"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1.png"/><Relationship Id="rId6"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png"/><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jpg"/><Relationship Id="rId5" Type="http://schemas.openxmlformats.org/officeDocument/2006/relationships/image" Target="../media/image1.png"/><Relationship Id="rId6"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pn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5.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1.png"/><Relationship Id="rId6"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9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3">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